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316" r:id="rId9"/>
    <p:sldId id="317" r:id="rId10"/>
    <p:sldId id="319" r:id="rId11"/>
    <p:sldId id="318" r:id="rId12"/>
    <p:sldId id="320" r:id="rId13"/>
    <p:sldId id="321" r:id="rId14"/>
    <p:sldId id="297" r:id="rId15"/>
    <p:sldId id="298" r:id="rId16"/>
    <p:sldId id="299" r:id="rId17"/>
    <p:sldId id="300" r:id="rId18"/>
    <p:sldId id="301" r:id="rId19"/>
    <p:sldId id="302" r:id="rId20"/>
    <p:sldId id="306" r:id="rId21"/>
    <p:sldId id="303" r:id="rId22"/>
    <p:sldId id="307" r:id="rId23"/>
    <p:sldId id="304" r:id="rId24"/>
    <p:sldId id="308" r:id="rId25"/>
    <p:sldId id="305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22" r:id="rId34"/>
    <p:sldId id="323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D8F87-85C7-7C16-D581-A165B5011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8F0327-9625-EF0C-BFF9-3B3D8951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9C4F35-AFB3-F806-AFDA-26A699AA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3F622E-6845-E68D-340C-1CF4AF21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892D64-382E-C76D-32D1-78311AE4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31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937E8-21D6-C5D7-829F-6117F149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719F24-F3BF-4D32-495C-3F4A974D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3D9BB0-58F1-F199-DD90-E3490DB2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DBAFF1-A226-B869-CADE-A7B9F850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E2BA25-45AE-8F26-F710-B68E331C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82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AFEACD-292F-8CC3-760E-6551214A6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C1BDE7-6C62-FE18-5656-F832CCC67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66AFC9-4DAB-7F24-A91F-A30A29C2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87C7A-95EB-D576-7527-84BDDD8F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B0351-2915-3F47-C2BF-86BA6FA1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93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D19AC-CA41-0AB5-464D-9C378138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9FA9A-D12E-FB57-058D-D37769E30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3CFCEB-9542-7080-D342-18DE1506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56909D-9664-C307-68AE-D55BD33C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E4230-2EAE-47E3-72E2-06536631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59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409BE-6AC4-45E2-2BAF-47D238DD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050C28-B1CD-B72B-A047-4AA90946A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82AAC-A527-F070-96BB-6F3C5026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7D0F1E-9CBD-CF86-7D31-2DA94EB6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CD0149-9EB0-30A0-BEE6-5ED33C19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08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FBE19-AA6F-A8C6-9225-702D6DE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0448F-005C-B484-A56B-8A242806C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0A333-EB36-E34C-008D-CAD97187D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23A379-1D51-4B52-FBCF-0FE32CE0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B8881-689F-6D96-B29B-2C3BDC18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A0BE55-A7EA-57C5-F728-240639DA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23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334BC-BEBA-18FF-A470-894C5192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F53C4E-33B5-0E87-B232-925B03632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44019-FBBF-E761-F0EE-5BC9DD248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8D7D8D-BBD9-7A31-998A-BF551823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5E588D3-7FFA-219E-5FC9-B9658828E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DDD60C-C022-F028-DC91-BC4E7F5C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648DE2-49D9-7F48-3413-4C200D6B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CED368-C0C9-362B-E143-51884C9F2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47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25CAC-0A94-1CDC-B725-9A8F7101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763103-2D5F-FCE1-E667-72DD48DB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0219A0-1D34-100D-F4E1-FA3FE15C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FE4F6C-5506-119B-173B-C033DFCD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47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EA9345-882C-C516-EFB1-AA572416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8D18A0-9563-E38A-C2FD-33A8A0EC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07F48A-5B69-57C6-7B1E-9E6604DA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9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D8290C-5B06-5AA5-7D3E-4EC9C3DF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76CDB-0C24-F08C-81DA-5D38B1884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A9E717-3DC7-F419-D9E4-B2B640FDA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F45106-FFE2-EE2B-BC73-2163AC93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5A5519-487B-B102-8C83-6C67AE85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200A5A-FC17-75CF-DEA8-D5AFBB45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5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CD07B-C47F-82DC-DD39-67F3CAC13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5ACBE6-6686-EADF-858F-C17291974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FE420C-BD97-C8F8-38AA-3DAF8AE85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9B9127-9BF4-F4C3-591B-CC8D9410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85B4E7-3AEE-EFFF-AFCF-FDE2F1EF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E6C03E-68F5-EED4-3879-0AD0276B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682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C71B6B-3519-6E9D-69EF-A204C8F2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107215-8C98-72E0-C602-52396831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C91EAA-6295-0E6D-2ADA-A99D66C3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948B3-A814-4F37-87E2-D1B694183908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34EFE6-194A-3743-72C1-E3A9FF63A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EC25EF-807D-1A08-268A-A5C335E57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03DF4-4083-4747-ABAC-945FCC41AF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0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41128-8CFB-BDDA-0CCE-1F9ADB7D3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06"/>
            <a:ext cx="9144000" cy="991352"/>
          </a:xfrm>
        </p:spPr>
        <p:txBody>
          <a:bodyPr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Мобильная робототехника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0670DD-1959-58AD-9393-08B57CABF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Результат выполнения</a:t>
            </a:r>
          </a:p>
          <a:p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Лабораторной работы №5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E322C-6824-424D-8D7E-6812FEB5E46D}"/>
              </a:ext>
            </a:extLst>
          </p:cNvPr>
          <p:cNvSpPr txBox="1"/>
          <p:nvPr/>
        </p:nvSpPr>
        <p:spPr>
          <a:xfrm>
            <a:off x="1524000" y="496168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Выполнил</a:t>
            </a:r>
            <a:b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</a:br>
            <a:r>
              <a:rPr lang="ru-RU" sz="4000" dirty="0" err="1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Ёда</a:t>
            </a:r>
            <a:r>
              <a:rPr lang="ru-RU" sz="4000" dirty="0">
                <a:solidFill>
                  <a:schemeClr val="bg1"/>
                </a:solidFill>
                <a:latin typeface="Gabriola" panose="04040605051002020D02" pitchFamily="82" charset="0"/>
                <a:cs typeface="Times New Roman" panose="02020603050405020304" pitchFamily="18" charset="0"/>
              </a:rPr>
              <a:t> Никита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184403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5A2883-5185-4856-C9A9-7132F4BF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307DB5-8DA5-FE33-C108-29D9CF5D7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008950-4D53-F6B6-7B9A-C049916D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1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E7D7A1-586C-AD39-F3A1-69C314B3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65" y="3190842"/>
            <a:ext cx="4620270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1B1BF2-4F0A-BCD8-08E4-0184E894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984EE-44A1-A0A2-7FA5-917C6504D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C68A32-71EC-5614-6717-21C8DD89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5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B07D6-48CF-4927-6FDD-152B0A8E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632675-76B2-60C2-0223-D9AF4DBE9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23D2A1-F028-6E46-6718-387CC018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0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C04D21-C452-331D-6FC1-B3B2E9FD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2057129"/>
            <a:ext cx="6554115" cy="3886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281EB-0F3B-521E-47E7-207D8309EF41}"/>
              </a:ext>
            </a:extLst>
          </p:cNvPr>
          <p:cNvSpPr txBox="1"/>
          <p:nvPr/>
        </p:nvSpPr>
        <p:spPr>
          <a:xfrm>
            <a:off x="4974884" y="790575"/>
            <a:ext cx="19319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</a:rPr>
              <a:t>Примечание</a:t>
            </a:r>
            <a:r>
              <a:rPr lang="en-US" sz="3200" dirty="0">
                <a:solidFill>
                  <a:schemeClr val="bg1"/>
                </a:solidFill>
                <a:latin typeface="Gabriola" panose="04040605051002020D02" pitchFamily="82" charset="0"/>
              </a:rPr>
              <a:t>:</a:t>
            </a:r>
            <a:b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</a:rPr>
            </a:br>
            <a:r>
              <a:rPr lang="ru-RU" sz="3200" dirty="0">
                <a:solidFill>
                  <a:schemeClr val="bg1"/>
                </a:solidFill>
                <a:latin typeface="Gabriola" panose="04040605051002020D02" pitchFamily="82" charset="0"/>
              </a:rPr>
              <a:t>Вариант 2</a:t>
            </a:r>
          </a:p>
        </p:txBody>
      </p:sp>
    </p:spTree>
    <p:extLst>
      <p:ext uri="{BB962C8B-B14F-4D97-AF65-F5344CB8AC3E}">
        <p14:creationId xmlns:p14="http://schemas.microsoft.com/office/powerpoint/2010/main" val="151592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B53A78-7C2A-F481-6F08-BB61EA65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12" y="2976499"/>
            <a:ext cx="4839375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8FF623-50D8-0FE7-A613-7C5441B6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B59792-155A-711A-812E-5947B4B72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435976-4A79-AA7E-1598-68DBE80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AD7C69-84C6-5FF5-8EC1-B4423A58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656" y="3243236"/>
            <a:ext cx="2600688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5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5FDA1E-E895-C739-1CCF-5DA27D59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5C9D36-3B5E-485A-DBF0-1EE82F5E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5E1FEF-BABC-36E5-CE7D-BD17581C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5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47E28B-2BD7-9D5B-20C6-4D2F68143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813" y="3262289"/>
            <a:ext cx="284837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92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836981-241B-D692-843F-2D75C2F6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87" y="390492"/>
            <a:ext cx="6811326" cy="4763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91EEA4-6AC3-1470-F127-FE1429A8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88" y="1071535"/>
            <a:ext cx="6811326" cy="2921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1C9F9B-BBD4-9D1C-195E-32CBE95A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587" y="1568380"/>
            <a:ext cx="6811326" cy="26280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D5AE6A-6E89-389C-7706-7FF98D09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588" y="4401155"/>
            <a:ext cx="6811326" cy="212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34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0C978-3F8F-DBD6-AFF6-5B099EC4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3EAB7F-8998-6A4E-EBF4-CA1FE99D4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A96F06-A783-4AA4-E125-7DA54569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9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99E25-8D88-CA9C-7180-6EEC4D7D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393" y="3181315"/>
            <a:ext cx="2067213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EBE014-D4A2-AE8D-25B8-592A12B4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F5A66-C301-6B62-481B-7CF64DA16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469B25-259D-C2E6-6C72-F1F972F2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74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CDED32-7B15-4247-CC1F-0AA19A33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103" y="3267052"/>
            <a:ext cx="2457793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0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DF428-CAC0-19DB-CBCF-6419A6F9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30CBBC-3DC8-E3B4-BE69-F09AC7A7C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2D45B4-635B-EE9E-0EC3-7FDFDEA4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34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C2BC7E-289F-C4F8-0CF4-91F354D2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1" y="3281342"/>
            <a:ext cx="231489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32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5A8D1-F64C-88FF-8661-7CDA013E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8DF4B9-507A-0E33-EAF7-7D209850F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6E3DCF-FFCE-9BE6-3681-7CB5149B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20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15C607-8AB2-E43E-2A5B-694CD58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076" y="3295631"/>
            <a:ext cx="3381847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73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34D3D-9A2F-781D-9BD5-338A5D94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916C15-680A-F506-FD9C-776CCB42D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71717-8042-9F08-2471-B46340067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3"/>
            <a:ext cx="12192000" cy="68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4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AC3A81-237F-108A-870E-AF35D89F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86" y="871518"/>
            <a:ext cx="4839375" cy="276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E0B2D1-A3FF-19C9-9E76-7B14D7D0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86" y="1314258"/>
            <a:ext cx="4858428" cy="35513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724B56-6151-16AB-9531-76D335132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86" y="5098747"/>
            <a:ext cx="4839375" cy="39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5AF5D-43D2-0755-523E-B739FA0E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50248A-1814-61F4-6A40-50BB09072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7C6639-350A-DD00-E1CE-271EEA5E8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98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4DC52A-B55B-BDE6-5201-02827C9CE3AC}"/>
              </a:ext>
            </a:extLst>
          </p:cNvPr>
          <p:cNvSpPr txBox="1"/>
          <p:nvPr/>
        </p:nvSpPr>
        <p:spPr>
          <a:xfrm>
            <a:off x="2062162" y="2890391"/>
            <a:ext cx="8067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Нарисую схему в </a:t>
            </a:r>
            <a:r>
              <a:rPr lang="en-US" sz="3200" dirty="0">
                <a:solidFill>
                  <a:srgbClr val="4E95D9"/>
                </a:solidFill>
                <a:latin typeface="Gabriola" panose="04040605051002020D02" pitchFamily="82" charset="0"/>
              </a:rPr>
              <a:t>TRIK </a:t>
            </a: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и координатные оси</a:t>
            </a:r>
            <a:endParaRPr lang="en-US" sz="3200" dirty="0">
              <a:solidFill>
                <a:srgbClr val="4E95D9"/>
              </a:solidFill>
              <a:latin typeface="Gabriola" panose="04040605051002020D02" pitchFamily="82" charset="0"/>
            </a:endParaRPr>
          </a:p>
          <a:p>
            <a:pPr algn="ctr"/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Расставлю значения на осях</a:t>
            </a:r>
          </a:p>
        </p:txBody>
      </p:sp>
    </p:spTree>
    <p:extLst>
      <p:ext uri="{BB962C8B-B14F-4D97-AF65-F5344CB8AC3E}">
        <p14:creationId xmlns:p14="http://schemas.microsoft.com/office/powerpoint/2010/main" val="2665098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13588-9F2A-12C9-A297-76AD4035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63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D831A3-8873-7104-662F-62924D52D5F1}"/>
              </a:ext>
            </a:extLst>
          </p:cNvPr>
          <p:cNvSpPr txBox="1"/>
          <p:nvPr/>
        </p:nvSpPr>
        <p:spPr>
          <a:xfrm>
            <a:off x="3699668" y="758825"/>
            <a:ext cx="4614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Найду координаты каждой двери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81F996-0B31-9354-1BAE-7986B661B521}"/>
              </a:ext>
            </a:extLst>
          </p:cNvPr>
          <p:cNvSpPr txBox="1"/>
          <p:nvPr/>
        </p:nvSpPr>
        <p:spPr>
          <a:xfrm>
            <a:off x="3699668" y="1415385"/>
            <a:ext cx="61595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(2.5;0.5)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(3.5;0.5)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(9;1.5)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(1;2.5)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(5;2.5)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(9;2.5)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(1;7.5)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F6F6F-658C-75A6-57C5-CE6345659BFC}"/>
              </a:ext>
            </a:extLst>
          </p:cNvPr>
          <p:cNvSpPr txBox="1"/>
          <p:nvPr/>
        </p:nvSpPr>
        <p:spPr>
          <a:xfrm>
            <a:off x="7076281" y="1415385"/>
            <a:ext cx="2476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(5;7.5)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(9;5.5)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(1;8.5)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(5;8.5)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(7.5;9.5)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(11.5;6.5)</a:t>
            </a:r>
          </a:p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(11.5;3.5)</a:t>
            </a:r>
            <a:endParaRPr lang="ru-RU" sz="3200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7BF7B33-19C1-78B1-C188-C79C912D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43512"/>
            <a:ext cx="10515600" cy="1044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Напишу код, который находит сумму Евклидовых расстояний от каждой двери до всех остальных</a:t>
            </a:r>
          </a:p>
        </p:txBody>
      </p:sp>
    </p:spTree>
    <p:extLst>
      <p:ext uri="{BB962C8B-B14F-4D97-AF65-F5344CB8AC3E}">
        <p14:creationId xmlns:p14="http://schemas.microsoft.com/office/powerpoint/2010/main" val="2310376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90B75-B47D-2329-01E6-001120F9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01BA46-DB01-D8D5-C5B0-A7E31E82E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43DF9D-521B-953C-D537-58AFF717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086A10-F005-C038-69D7-F0E5DDC52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1: 89.99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2: 85.08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3: 82.19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4: 90.26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5: 69.08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6: 76.27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7: 91.38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F23DC-BDF1-4CB7-38CB-C037C75335B0}"/>
              </a:ext>
            </a:extLst>
          </p:cNvPr>
          <p:cNvSpPr txBox="1"/>
          <p:nvPr/>
        </p:nvSpPr>
        <p:spPr>
          <a:xfrm>
            <a:off x="5613400" y="0"/>
            <a:ext cx="6172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8: 70.61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9: 72.61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10: 96.92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11: 76.82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12: 88.18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13: 95.30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Сумма расстояний от двери 14: 93.16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65C62-29F1-7C2F-90CF-AB12A5D649C2}"/>
              </a:ext>
            </a:extLst>
          </p:cNvPr>
          <p:cNvSpPr txBox="1"/>
          <p:nvPr/>
        </p:nvSpPr>
        <p:spPr>
          <a:xfrm>
            <a:off x="0" y="4305172"/>
            <a:ext cx="1186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Отсюда следует, что наиболее оптимальное расстояние для расположения пожарной части это дом с дверью №5 (т.к. расстояние от этого дома до других меньше всего)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A299-B742-4406-063A-0CCF24BDBFFE}"/>
              </a:ext>
            </a:extLst>
          </p:cNvPr>
          <p:cNvSpPr txBox="1"/>
          <p:nvPr/>
        </p:nvSpPr>
        <p:spPr>
          <a:xfrm>
            <a:off x="0" y="5655689"/>
            <a:ext cx="353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4E95D9"/>
                </a:solidFill>
                <a:latin typeface="Gabriola" panose="04040605051002020D02" pitchFamily="82" charset="0"/>
              </a:rPr>
              <a:t>Ответ: синий дом №2</a:t>
            </a:r>
          </a:p>
        </p:txBody>
      </p:sp>
    </p:spTree>
    <p:extLst>
      <p:ext uri="{BB962C8B-B14F-4D97-AF65-F5344CB8AC3E}">
        <p14:creationId xmlns:p14="http://schemas.microsoft.com/office/powerpoint/2010/main" val="1490879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A48A3-DA1E-2B1F-CD7C-A356E30E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338C1E-2C9C-2849-A4ED-5CF5AC28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9DDD6B-CE6C-AA71-CC20-F41DDFCF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9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9D99F9-1B9E-A1A2-24E3-05ECBA12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76" y="847402"/>
            <a:ext cx="9406599" cy="4698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E6B6A-674C-BA92-26B4-B74E721B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76" y="1590418"/>
            <a:ext cx="9478698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0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902DF-DB9E-3F19-773C-F7963AC9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DCF1AF-06FA-2D4D-05A4-46CB6DDB3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E5E436-F49E-EA79-C6BC-8EA9FEF6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1F4B51-939E-E24A-7FC2-8A67B887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E318A8-1F84-AE5A-ADD0-10F7C4E2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A1C2EB-A5FC-F69C-C525-BC0143FC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0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04AA2B-94E8-E217-EB9D-5E016CD5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9" y="1237840"/>
            <a:ext cx="5772956" cy="17369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E12B5D-F743-78BD-43A7-02607E78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69" y="3419338"/>
            <a:ext cx="5772956" cy="19624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F02441-E294-881B-BF8D-42F5BEEA4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24" y="1237840"/>
            <a:ext cx="5432257" cy="414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F3427-72B8-BBD2-FD77-1089F636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552F6F-D9C4-F3A4-1F31-2E8C5908F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39F0DD-BAE8-9E6D-8DAA-2476EBDE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45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224</Words>
  <Application>Microsoft Office PowerPoint</Application>
  <PresentationFormat>Широкоэкранный</PresentationFormat>
  <Paragraphs>39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Gabriola</vt:lpstr>
      <vt:lpstr>Тема Office</vt:lpstr>
      <vt:lpstr>Мобильная робототехника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Yoda</dc:creator>
  <cp:lastModifiedBy>Nikita Yoda</cp:lastModifiedBy>
  <cp:revision>8</cp:revision>
  <dcterms:created xsi:type="dcterms:W3CDTF">2024-10-17T09:16:17Z</dcterms:created>
  <dcterms:modified xsi:type="dcterms:W3CDTF">2024-10-21T12:09:00Z</dcterms:modified>
</cp:coreProperties>
</file>